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83" r:id="rId3"/>
    <p:sldId id="284" r:id="rId4"/>
    <p:sldId id="285" r:id="rId5"/>
    <p:sldId id="338" r:id="rId6"/>
    <p:sldId id="289" r:id="rId7"/>
    <p:sldId id="322" r:id="rId8"/>
    <p:sldId id="323" r:id="rId9"/>
    <p:sldId id="324" r:id="rId10"/>
    <p:sldId id="321" r:id="rId11"/>
    <p:sldId id="257" r:id="rId12"/>
    <p:sldId id="339" r:id="rId13"/>
    <p:sldId id="340" r:id="rId14"/>
    <p:sldId id="290" r:id="rId15"/>
    <p:sldId id="341" r:id="rId16"/>
    <p:sldId id="291" r:id="rId17"/>
    <p:sldId id="343" r:id="rId18"/>
    <p:sldId id="344" r:id="rId19"/>
    <p:sldId id="342" r:id="rId20"/>
    <p:sldId id="26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45" r:id="rId30"/>
    <p:sldId id="311" r:id="rId31"/>
    <p:sldId id="312" r:id="rId32"/>
    <p:sldId id="313" r:id="rId33"/>
    <p:sldId id="305" r:id="rId34"/>
    <p:sldId id="306" r:id="rId35"/>
    <p:sldId id="307" r:id="rId36"/>
    <p:sldId id="308" r:id="rId37"/>
    <p:sldId id="309" r:id="rId38"/>
    <p:sldId id="325" r:id="rId39"/>
    <p:sldId id="326" r:id="rId40"/>
    <p:sldId id="327" r:id="rId41"/>
    <p:sldId id="328" r:id="rId42"/>
    <p:sldId id="332" r:id="rId43"/>
    <p:sldId id="329" r:id="rId44"/>
    <p:sldId id="330" r:id="rId45"/>
    <p:sldId id="333" r:id="rId46"/>
    <p:sldId id="334" r:id="rId47"/>
    <p:sldId id="317" r:id="rId48"/>
    <p:sldId id="319" r:id="rId49"/>
    <p:sldId id="335" r:id="rId50"/>
    <p:sldId id="336" r:id="rId51"/>
    <p:sldId id="337" r:id="rId52"/>
    <p:sldId id="318" r:id="rId53"/>
    <p:sldId id="320" r:id="rId54"/>
    <p:sldId id="264" r:id="rId55"/>
    <p:sldId id="331" r:id="rId56"/>
    <p:sldId id="347" r:id="rId57"/>
    <p:sldId id="346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327BB-FFDB-4BFA-903B-BDA7A3DEE160}" v="1" dt="2019-04-28T18:29:11.550"/>
  </p1510:revLst>
</p1510:revInfo>
</file>

<file path=ppt/tableStyles.xml><?xml version="1.0" encoding="utf-8"?>
<a:tblStyleLst xmlns:a="http://schemas.openxmlformats.org/drawingml/2006/main" def="{AE66580D-7071-4FDA-BA1C-C45D21555030}">
  <a:tblStyle styleId="{AE66580D-7071-4FDA-BA1C-C45D215550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/>
    <p:restoredTop sz="94694"/>
  </p:normalViewPr>
  <p:slideViewPr>
    <p:cSldViewPr snapToGrid="0">
      <p:cViewPr varScale="1">
        <p:scale>
          <a:sx n="90" d="100"/>
          <a:sy n="90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rico díaz" userId="d3d020733607f034" providerId="LiveId" clId="{DE0327BB-FFDB-4BFA-903B-BDA7A3DEE160}"/>
    <pc:docChg chg="addSld modSld">
      <pc:chgData name="david rico díaz" userId="d3d020733607f034" providerId="LiveId" clId="{DE0327BB-FFDB-4BFA-903B-BDA7A3DEE160}" dt="2019-04-28T18:29:21.790" v="2" actId="14100"/>
      <pc:docMkLst>
        <pc:docMk/>
      </pc:docMkLst>
      <pc:sldChg chg="modSp add modTransition">
        <pc:chgData name="david rico díaz" userId="d3d020733607f034" providerId="LiveId" clId="{DE0327BB-FFDB-4BFA-903B-BDA7A3DEE160}" dt="2019-04-28T18:29:21.790" v="2" actId="14100"/>
        <pc:sldMkLst>
          <pc:docMk/>
          <pc:sldMk cId="1772851692" sldId="347"/>
        </pc:sldMkLst>
        <pc:picChg chg="mod">
          <ac:chgData name="david rico díaz" userId="d3d020733607f034" providerId="LiveId" clId="{DE0327BB-FFDB-4BFA-903B-BDA7A3DEE160}" dt="2019-04-28T18:29:21.790" v="2" actId="14100"/>
          <ac:picMkLst>
            <pc:docMk/>
            <pc:sldMk cId="1772851692" sldId="347"/>
            <ac:picMk id="3" creationId="{34C3B18F-5AD5-4D72-9291-DE08BBFC6A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237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1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961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892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0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2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636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964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78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93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62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97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226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957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80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arquisoft.github.io/dechat_es3b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01" y="1701173"/>
            <a:ext cx="5298798" cy="1741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Decisiones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Sin base de datos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Bootstrap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474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1229880" y="90795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/>
              <a:t>Evolución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7E880D3-1B11-F54A-9D99-A945B520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77" y="1970532"/>
            <a:ext cx="1202436" cy="12024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8BAEF37-9888-9C4D-8EC9-D223FF61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90" y="2121462"/>
            <a:ext cx="2740694" cy="900576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37026EA-339D-2549-B686-E773698CC100}"/>
              </a:ext>
            </a:extLst>
          </p:cNvPr>
          <p:cNvCxnSpPr/>
          <p:nvPr/>
        </p:nvCxnSpPr>
        <p:spPr>
          <a:xfrm>
            <a:off x="5276088" y="265404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52E0FA7-8B6E-43E3-92CE-2D75231DDD84}"/>
              </a:ext>
            </a:extLst>
          </p:cNvPr>
          <p:cNvSpPr txBox="1">
            <a:spLocks/>
          </p:cNvSpPr>
          <p:nvPr/>
        </p:nvSpPr>
        <p:spPr>
          <a:xfrm>
            <a:off x="3979932" y="296241"/>
            <a:ext cx="1184136" cy="11677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Core.js</a:t>
            </a: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28DC9D83-3AC1-4F36-B8A9-322258EB0869}"/>
              </a:ext>
            </a:extLst>
          </p:cNvPr>
          <p:cNvSpPr txBox="1">
            <a:spLocks/>
          </p:cNvSpPr>
          <p:nvPr/>
        </p:nvSpPr>
        <p:spPr>
          <a:xfrm>
            <a:off x="1239024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1120 líneas de código</a:t>
            </a: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E70F57B0-A483-42E8-9AAD-28362EC272CD}"/>
              </a:ext>
            </a:extLst>
          </p:cNvPr>
          <p:cNvSpPr txBox="1">
            <a:spLocks/>
          </p:cNvSpPr>
          <p:nvPr/>
        </p:nvSpPr>
        <p:spPr>
          <a:xfrm>
            <a:off x="5164068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190 líneas de código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0D92634-AA18-4AB8-B6A5-8DDC2C1F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35" y="1664208"/>
            <a:ext cx="907542" cy="907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3B80DB-9A4C-40EE-9805-064955171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68" y="1778123"/>
            <a:ext cx="2068546" cy="67971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C6EA82C-2CD4-430D-B780-99B9EFC6FFCB}"/>
              </a:ext>
            </a:extLst>
          </p:cNvPr>
          <p:cNvCxnSpPr>
            <a:cxnSpLocks/>
          </p:cNvCxnSpPr>
          <p:nvPr/>
        </p:nvCxnSpPr>
        <p:spPr>
          <a:xfrm>
            <a:off x="3508745" y="2338685"/>
            <a:ext cx="12884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5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Funcionamiento</a:t>
            </a:r>
          </a:p>
        </p:txBody>
      </p:sp>
    </p:spTree>
    <p:extLst>
      <p:ext uri="{BB962C8B-B14F-4D97-AF65-F5344CB8AC3E}">
        <p14:creationId xmlns:p14="http://schemas.microsoft.com/office/powerpoint/2010/main" val="35769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166885-EBF9-DB43-9B4B-3AEBFF618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36" r="4640" b="5379"/>
          <a:stretch/>
        </p:blipFill>
        <p:spPr>
          <a:xfrm>
            <a:off x="3637179" y="574158"/>
            <a:ext cx="5315436" cy="41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Envío de mensajes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7CBC6238-4D30-4F8A-8D3E-1366FB4F28D9}"/>
              </a:ext>
            </a:extLst>
          </p:cNvPr>
          <p:cNvSpPr/>
          <p:nvPr/>
        </p:nvSpPr>
        <p:spPr>
          <a:xfrm>
            <a:off x="2205680" y="3026945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4BA3C0F5-2733-49DC-B873-3ACA872B402B}"/>
              </a:ext>
            </a:extLst>
          </p:cNvPr>
          <p:cNvSpPr/>
          <p:nvPr/>
        </p:nvSpPr>
        <p:spPr>
          <a:xfrm>
            <a:off x="5997752" y="3026945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081C0115-68A7-4927-8EBD-DA0DDBA36514}"/>
              </a:ext>
            </a:extLst>
          </p:cNvPr>
          <p:cNvSpPr/>
          <p:nvPr/>
        </p:nvSpPr>
        <p:spPr>
          <a:xfrm>
            <a:off x="2302050" y="1027816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ara sonriente 8">
            <a:extLst>
              <a:ext uri="{FF2B5EF4-FFF2-40B4-BE49-F238E27FC236}">
                <a16:creationId xmlns:a16="http://schemas.microsoft.com/office/drawing/2014/main" id="{AABF8163-581F-41C8-8404-8E1E1EE51867}"/>
              </a:ext>
            </a:extLst>
          </p:cNvPr>
          <p:cNvSpPr/>
          <p:nvPr/>
        </p:nvSpPr>
        <p:spPr>
          <a:xfrm>
            <a:off x="6094122" y="1027816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dondear rectángulo de esquina del mismo lado 4">
            <a:extLst>
              <a:ext uri="{FF2B5EF4-FFF2-40B4-BE49-F238E27FC236}">
                <a16:creationId xmlns:a16="http://schemas.microsoft.com/office/drawing/2014/main" id="{5CF9C84D-F7FF-4BAA-AFDC-032B2E4F19B5}"/>
              </a:ext>
            </a:extLst>
          </p:cNvPr>
          <p:cNvSpPr/>
          <p:nvPr/>
        </p:nvSpPr>
        <p:spPr>
          <a:xfrm>
            <a:off x="3734163" y="2389331"/>
            <a:ext cx="1622612" cy="717176"/>
          </a:xfrm>
          <a:prstGeom prst="round2Same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1A0CB67-F118-48B6-B864-6018F3053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5" y="2580423"/>
            <a:ext cx="1019469" cy="334992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4B70724-18B0-4040-8C4B-5787E35A985E}"/>
              </a:ext>
            </a:extLst>
          </p:cNvPr>
          <p:cNvCxnSpPr>
            <a:cxnSpLocks/>
          </p:cNvCxnSpPr>
          <p:nvPr/>
        </p:nvCxnSpPr>
        <p:spPr>
          <a:xfrm>
            <a:off x="3093186" y="1538804"/>
            <a:ext cx="640977" cy="663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C6783DF-8761-4CD6-BF1E-3438749179F0}"/>
              </a:ext>
            </a:extLst>
          </p:cNvPr>
          <p:cNvCxnSpPr>
            <a:cxnSpLocks/>
          </p:cNvCxnSpPr>
          <p:nvPr/>
        </p:nvCxnSpPr>
        <p:spPr>
          <a:xfrm flipH="1">
            <a:off x="5294021" y="1488837"/>
            <a:ext cx="640978" cy="686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D114E576-DE45-4926-8FAF-868209EBD006}"/>
              </a:ext>
            </a:extLst>
          </p:cNvPr>
          <p:cNvSpPr txBox="1">
            <a:spLocks/>
          </p:cNvSpPr>
          <p:nvPr/>
        </p:nvSpPr>
        <p:spPr>
          <a:xfrm>
            <a:off x="2996815" y="1688203"/>
            <a:ext cx="1830055" cy="31989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Envía “hola”</a:t>
            </a:r>
          </a:p>
          <a:p>
            <a:pPr algn="l"/>
            <a:endParaRPr lang="es-ES" sz="1800" dirty="0"/>
          </a:p>
        </p:txBody>
      </p: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2F3CA51F-AD2C-4FD6-8AFF-1D46C804EB3C}"/>
              </a:ext>
            </a:extLst>
          </p:cNvPr>
          <p:cNvSpPr txBox="1">
            <a:spLocks/>
          </p:cNvSpPr>
          <p:nvPr/>
        </p:nvSpPr>
        <p:spPr>
          <a:xfrm>
            <a:off x="4711876" y="1699376"/>
            <a:ext cx="1164290" cy="3422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Responde “adiós”</a:t>
            </a:r>
          </a:p>
          <a:p>
            <a:pPr algn="l"/>
            <a:endParaRPr lang="es-ES" sz="18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20724ED-B91E-4CC5-944F-1CDC80F21CF7}"/>
              </a:ext>
            </a:extLst>
          </p:cNvPr>
          <p:cNvCxnSpPr>
            <a:cxnSpLocks/>
          </p:cNvCxnSpPr>
          <p:nvPr/>
        </p:nvCxnSpPr>
        <p:spPr>
          <a:xfrm flipH="1">
            <a:off x="3182834" y="3224169"/>
            <a:ext cx="852901" cy="48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A31A9A-724B-4526-AFBB-FF49FAC770CF}"/>
              </a:ext>
            </a:extLst>
          </p:cNvPr>
          <p:cNvCxnSpPr>
            <a:cxnSpLocks/>
          </p:cNvCxnSpPr>
          <p:nvPr/>
        </p:nvCxnSpPr>
        <p:spPr>
          <a:xfrm>
            <a:off x="5138327" y="3212172"/>
            <a:ext cx="737839" cy="49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Google Shape;67;p14">
            <a:extLst>
              <a:ext uri="{FF2B5EF4-FFF2-40B4-BE49-F238E27FC236}">
                <a16:creationId xmlns:a16="http://schemas.microsoft.com/office/drawing/2014/main" id="{AB3B4B26-1D52-4C7A-8AFD-027E1067E4A1}"/>
              </a:ext>
            </a:extLst>
          </p:cNvPr>
          <p:cNvSpPr txBox="1">
            <a:spLocks/>
          </p:cNvSpPr>
          <p:nvPr/>
        </p:nvSpPr>
        <p:spPr>
          <a:xfrm>
            <a:off x="3635838" y="3580028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“hola”</a:t>
            </a:r>
          </a:p>
          <a:p>
            <a:pPr algn="l"/>
            <a:endParaRPr lang="es-ES" sz="1800" dirty="0"/>
          </a:p>
        </p:txBody>
      </p:sp>
      <p:sp>
        <p:nvSpPr>
          <p:cNvPr id="19" name="Google Shape;67;p14">
            <a:extLst>
              <a:ext uri="{FF2B5EF4-FFF2-40B4-BE49-F238E27FC236}">
                <a16:creationId xmlns:a16="http://schemas.microsoft.com/office/drawing/2014/main" id="{E767B526-B09F-49FE-AF7E-885799B44875}"/>
              </a:ext>
            </a:extLst>
          </p:cNvPr>
          <p:cNvSpPr txBox="1">
            <a:spLocks/>
          </p:cNvSpPr>
          <p:nvPr/>
        </p:nvSpPr>
        <p:spPr>
          <a:xfrm>
            <a:off x="4658286" y="3580028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“adiós”</a:t>
            </a:r>
          </a:p>
          <a:p>
            <a:pPr algn="l"/>
            <a:endParaRPr lang="es-ES" sz="1800" dirty="0"/>
          </a:p>
        </p:txBody>
      </p:sp>
      <p:sp>
        <p:nvSpPr>
          <p:cNvPr id="20" name="Google Shape;67;p14">
            <a:extLst>
              <a:ext uri="{FF2B5EF4-FFF2-40B4-BE49-F238E27FC236}">
                <a16:creationId xmlns:a16="http://schemas.microsoft.com/office/drawing/2014/main" id="{BDAF9032-B41D-45C0-85FA-A5F500547031}"/>
              </a:ext>
            </a:extLst>
          </p:cNvPr>
          <p:cNvSpPr txBox="1">
            <a:spLocks/>
          </p:cNvSpPr>
          <p:nvPr/>
        </p:nvSpPr>
        <p:spPr>
          <a:xfrm>
            <a:off x="2261174" y="3836495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USER1</a:t>
            </a:r>
          </a:p>
          <a:p>
            <a:pPr algn="l"/>
            <a:endParaRPr lang="es-ES" sz="1800" dirty="0"/>
          </a:p>
        </p:txBody>
      </p:sp>
      <p:sp>
        <p:nvSpPr>
          <p:cNvPr id="21" name="Google Shape;67;p14">
            <a:extLst>
              <a:ext uri="{FF2B5EF4-FFF2-40B4-BE49-F238E27FC236}">
                <a16:creationId xmlns:a16="http://schemas.microsoft.com/office/drawing/2014/main" id="{DF338340-D0D1-42C0-9CC6-E3CDA1457609}"/>
              </a:ext>
            </a:extLst>
          </p:cNvPr>
          <p:cNvSpPr txBox="1">
            <a:spLocks/>
          </p:cNvSpPr>
          <p:nvPr/>
        </p:nvSpPr>
        <p:spPr>
          <a:xfrm>
            <a:off x="6041607" y="3832983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USER2</a:t>
            </a:r>
          </a:p>
          <a:p>
            <a:pPr algn="l"/>
            <a:endParaRPr lang="es-ES" sz="1800" dirty="0"/>
          </a:p>
        </p:txBody>
      </p:sp>
      <p:sp>
        <p:nvSpPr>
          <p:cNvPr id="22" name="Google Shape;67;p14">
            <a:extLst>
              <a:ext uri="{FF2B5EF4-FFF2-40B4-BE49-F238E27FC236}">
                <a16:creationId xmlns:a16="http://schemas.microsoft.com/office/drawing/2014/main" id="{11928360-5671-4CD7-B710-7DF11BD8E7DF}"/>
              </a:ext>
            </a:extLst>
          </p:cNvPr>
          <p:cNvSpPr txBox="1">
            <a:spLocks/>
          </p:cNvSpPr>
          <p:nvPr/>
        </p:nvSpPr>
        <p:spPr>
          <a:xfrm>
            <a:off x="2241845" y="1997947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USER1</a:t>
            </a:r>
          </a:p>
          <a:p>
            <a:pPr algn="l"/>
            <a:endParaRPr lang="es-ES" sz="1800" dirty="0"/>
          </a:p>
        </p:txBody>
      </p:sp>
      <p:sp>
        <p:nvSpPr>
          <p:cNvPr id="23" name="Google Shape;67;p14">
            <a:extLst>
              <a:ext uri="{FF2B5EF4-FFF2-40B4-BE49-F238E27FC236}">
                <a16:creationId xmlns:a16="http://schemas.microsoft.com/office/drawing/2014/main" id="{11A06AB6-4EF5-4871-A517-D0710DE9613D}"/>
              </a:ext>
            </a:extLst>
          </p:cNvPr>
          <p:cNvSpPr txBox="1">
            <a:spLocks/>
          </p:cNvSpPr>
          <p:nvPr/>
        </p:nvSpPr>
        <p:spPr>
          <a:xfrm>
            <a:off x="6041607" y="1826232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USER2</a:t>
            </a:r>
          </a:p>
        </p:txBody>
      </p:sp>
    </p:spTree>
    <p:extLst>
      <p:ext uri="{BB962C8B-B14F-4D97-AF65-F5344CB8AC3E}">
        <p14:creationId xmlns:p14="http://schemas.microsoft.com/office/powerpoint/2010/main" val="361162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Envío</a:t>
            </a:r>
            <a:r>
              <a:rPr lang="en" dirty="0"/>
              <a:t> </a:t>
            </a:r>
            <a:r>
              <a:rPr lang="es-ES_tradnl" dirty="0"/>
              <a:t>Mensajes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7E087F-8E01-2741-A345-D00F828A0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9" t="14276" r="4652" b="14114"/>
          <a:stretch/>
        </p:blipFill>
        <p:spPr>
          <a:xfrm>
            <a:off x="3111342" y="1014080"/>
            <a:ext cx="6032658" cy="31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 dirty="0"/>
          </a:p>
        </p:txBody>
      </p:sp>
      <p:sp>
        <p:nvSpPr>
          <p:cNvPr id="24" name="Google Shape;84;p16">
            <a:extLst>
              <a:ext uri="{FF2B5EF4-FFF2-40B4-BE49-F238E27FC236}">
                <a16:creationId xmlns:a16="http://schemas.microsoft.com/office/drawing/2014/main" id="{E06AB109-3FDF-4330-9219-AF6BBDD95805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F24F305-141C-4EE1-B97D-C889344D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802" r="1980" b="59802"/>
          <a:stretch/>
        </p:blipFill>
        <p:spPr>
          <a:xfrm>
            <a:off x="752789" y="1670347"/>
            <a:ext cx="7727795" cy="21187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CE65F43-A5DD-49E5-B0E1-7A70442F25A2}"/>
              </a:ext>
            </a:extLst>
          </p:cNvPr>
          <p:cNvCxnSpPr/>
          <p:nvPr/>
        </p:nvCxnSpPr>
        <p:spPr>
          <a:xfrm flipH="1" flipV="1">
            <a:off x="4736974" y="2119745"/>
            <a:ext cx="51667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08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 dirty="0"/>
          </a:p>
        </p:txBody>
      </p:sp>
      <p:sp>
        <p:nvSpPr>
          <p:cNvPr id="24" name="Google Shape;84;p16">
            <a:extLst>
              <a:ext uri="{FF2B5EF4-FFF2-40B4-BE49-F238E27FC236}">
                <a16:creationId xmlns:a16="http://schemas.microsoft.com/office/drawing/2014/main" id="{E06AB109-3FDF-4330-9219-AF6BBDD95805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CE65F43-A5DD-49E5-B0E1-7A70442F25A2}"/>
              </a:ext>
            </a:extLst>
          </p:cNvPr>
          <p:cNvCxnSpPr/>
          <p:nvPr/>
        </p:nvCxnSpPr>
        <p:spPr>
          <a:xfrm flipH="1" flipV="1">
            <a:off x="4736974" y="2119745"/>
            <a:ext cx="51667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8C7D7720-600F-4A28-9237-A8B066AF6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7" b="54568"/>
          <a:stretch/>
        </p:blipFill>
        <p:spPr>
          <a:xfrm>
            <a:off x="548417" y="1682865"/>
            <a:ext cx="8047166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959630-38FE-4535-966D-FF9469EDB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74" y="1602297"/>
            <a:ext cx="6220052" cy="15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;p14"/>
          <p:cNvSpPr txBox="1">
            <a:spLocks/>
          </p:cNvSpPr>
          <p:nvPr/>
        </p:nvSpPr>
        <p:spPr>
          <a:xfrm>
            <a:off x="2617571" y="907950"/>
            <a:ext cx="3908858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800" dirty="0"/>
              <a:t>Mar Rodríguez Medina</a:t>
            </a:r>
          </a:p>
          <a:p>
            <a:endParaRPr lang="es-ES" sz="1800" dirty="0"/>
          </a:p>
          <a:p>
            <a:r>
              <a:rPr lang="es-ES" sz="1800" dirty="0"/>
              <a:t>Alba Serena Suárez</a:t>
            </a:r>
          </a:p>
          <a:p>
            <a:endParaRPr lang="es-ES" sz="1800" dirty="0"/>
          </a:p>
          <a:p>
            <a:r>
              <a:rPr lang="es-ES" sz="1800" dirty="0"/>
              <a:t>David Rico Díaz</a:t>
            </a:r>
          </a:p>
          <a:p>
            <a:endParaRPr lang="es-ES" sz="1800" dirty="0"/>
          </a:p>
          <a:p>
            <a:r>
              <a:rPr lang="es-ES" sz="1800" dirty="0"/>
              <a:t>Yago García Rodríguez</a:t>
            </a:r>
          </a:p>
          <a:p>
            <a:pPr algn="l"/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799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Ficheros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FBB8FF-6757-464E-AF4D-BEF8E70DA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" t="57670" r="7013" b="2873"/>
          <a:stretch/>
        </p:blipFill>
        <p:spPr>
          <a:xfrm>
            <a:off x="489153" y="1060308"/>
            <a:ext cx="8165693" cy="3589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rdfjssourcefactory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212635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Solo una función. “fromURL”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5E5C1776-9F14-2246-91F3-F6A99D9CBA9C}"/>
              </a:ext>
            </a:extLst>
          </p:cNvPr>
          <p:cNvSpPr txBox="1">
            <a:spLocks/>
          </p:cNvSpPr>
          <p:nvPr/>
        </p:nvSpPr>
        <p:spPr>
          <a:xfrm>
            <a:off x="2169900" y="1991849"/>
            <a:ext cx="4804200" cy="236827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Recibe la URL en la que se encuentran los datos que queremos convertir.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correspondiente rdfssource de esa url.</a:t>
            </a:r>
          </a:p>
        </p:txBody>
      </p:sp>
    </p:spTree>
    <p:extLst>
      <p:ext uri="{BB962C8B-B14F-4D97-AF65-F5344CB8AC3E}">
        <p14:creationId xmlns:p14="http://schemas.microsoft.com/office/powerpoint/2010/main" val="9342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9918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Dos funciones asíncronas: “getNewMessage”, “storeMessage”</a:t>
            </a:r>
          </a:p>
        </p:txBody>
      </p:sp>
    </p:spTree>
    <p:extLst>
      <p:ext uri="{BB962C8B-B14F-4D97-AF65-F5344CB8AC3E}">
        <p14:creationId xmlns:p14="http://schemas.microsoft.com/office/powerpoint/2010/main" val="2511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getNewMessage: Dada una url devuelve una promesa con el mensaje y los datos referidos al mismo.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storeMessage: dada una url de almacenamiento, un webid,  un nombre de usuario y un mensaje. Guarda el propio mensaje en el inbox. Utiliza el fichero dataSync</a:t>
            </a:r>
          </a:p>
        </p:txBody>
      </p:sp>
    </p:spTree>
    <p:extLst>
      <p:ext uri="{BB962C8B-B14F-4D97-AF65-F5344CB8AC3E}">
        <p14:creationId xmlns:p14="http://schemas.microsoft.com/office/powerpoint/2010/main" val="7824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Consta de 4 funciones: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createEmptyFileForUser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deleteFileForUser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executeSPARQLUpdateForUser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sendToFriendsInbox</a:t>
            </a:r>
          </a:p>
        </p:txBody>
      </p:sp>
    </p:spTree>
    <p:extLst>
      <p:ext uri="{BB962C8B-B14F-4D97-AF65-F5344CB8AC3E}">
        <p14:creationId xmlns:p14="http://schemas.microsoft.com/office/powerpoint/2010/main" val="10734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createEmptyFileForUser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Crea un fichero para una URL dada por parámetro. El fichero se crea vacío.</a:t>
            </a: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fichero.</a:t>
            </a:r>
          </a:p>
        </p:txBody>
      </p:sp>
    </p:spTree>
    <p:extLst>
      <p:ext uri="{BB962C8B-B14F-4D97-AF65-F5344CB8AC3E}">
        <p14:creationId xmlns:p14="http://schemas.microsoft.com/office/powerpoint/2010/main" val="10425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deleteFileForUser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013783" y="1268867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Borra un fichero “alojado” en una url dada.</a:t>
            </a:r>
          </a:p>
        </p:txBody>
      </p:sp>
    </p:spTree>
    <p:extLst>
      <p:ext uri="{BB962C8B-B14F-4D97-AF65-F5344CB8AC3E}">
        <p14:creationId xmlns:p14="http://schemas.microsoft.com/office/powerpoint/2010/main" val="28251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executeSPARQLUpdateForUser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Actualiza un fichero ”alojado” en una URL dada utilizando una consulta SPARSQL entregada por parámetro</a:t>
            </a:r>
          </a:p>
        </p:txBody>
      </p:sp>
    </p:spTree>
    <p:extLst>
      <p:ext uri="{BB962C8B-B14F-4D97-AF65-F5344CB8AC3E}">
        <p14:creationId xmlns:p14="http://schemas.microsoft.com/office/powerpoint/2010/main" val="15474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</a:t>
            </a:r>
            <a:r>
              <a:rPr lang="es-ES" sz="2800" dirty="0" err="1">
                <a:solidFill>
                  <a:schemeClr val="bg1"/>
                </a:solidFill>
              </a:rPr>
              <a:t>storeMessage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Ejecuta un “POST” de un mensaje dado por parámetro, contra una </a:t>
            </a:r>
            <a:r>
              <a:rPr lang="es-ES" sz="1800" dirty="0" err="1">
                <a:solidFill>
                  <a:schemeClr val="bg1"/>
                </a:solidFill>
              </a:rPr>
              <a:t>url</a:t>
            </a:r>
            <a:r>
              <a:rPr lang="es-ES" sz="1800" dirty="0">
                <a:solidFill>
                  <a:schemeClr val="bg1"/>
                </a:solidFill>
              </a:rPr>
              <a:t> también dada.</a:t>
            </a:r>
          </a:p>
        </p:txBody>
      </p:sp>
    </p:spTree>
    <p:extLst>
      <p:ext uri="{BB962C8B-B14F-4D97-AF65-F5344CB8AC3E}">
        <p14:creationId xmlns:p14="http://schemas.microsoft.com/office/powerpoint/2010/main" val="255087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1441450"/>
            <a:ext cx="4539900" cy="2260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Evolución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188249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6" name="Google Shape;67;p14"/>
          <p:cNvSpPr txBox="1">
            <a:spLocks/>
          </p:cNvSpPr>
          <p:nvPr/>
        </p:nvSpPr>
        <p:spPr>
          <a:xfrm>
            <a:off x="1461407" y="1756097"/>
            <a:ext cx="6531429" cy="149328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4800" dirty="0"/>
              <a:t>Requisito fundamental</a:t>
            </a:r>
          </a:p>
        </p:txBody>
      </p:sp>
    </p:spTree>
    <p:extLst>
      <p:ext uri="{BB962C8B-B14F-4D97-AF65-F5344CB8AC3E}">
        <p14:creationId xmlns:p14="http://schemas.microsoft.com/office/powerpoint/2010/main" val="7370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30</a:t>
            </a:fld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406400"/>
            <a:ext cx="4539900" cy="5674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SOLID CHESS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B199B4-497A-3C40-9B49-52E39BE17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9876" r="12500" b="7901"/>
          <a:stretch/>
        </p:blipFill>
        <p:spPr>
          <a:xfrm>
            <a:off x="1541056" y="973850"/>
            <a:ext cx="6061887" cy="35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31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3BD15A-785F-0A45-A4EF-220BA2007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t="9629" r="13581" b="9383"/>
          <a:stretch/>
        </p:blipFill>
        <p:spPr>
          <a:xfrm>
            <a:off x="1733763" y="1092200"/>
            <a:ext cx="567647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32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0CD10D-8FE2-6448-9C0D-28DDFC99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8" t="9630" r="13581" b="7653"/>
          <a:stretch/>
        </p:blipFill>
        <p:spPr>
          <a:xfrm>
            <a:off x="1822450" y="1092200"/>
            <a:ext cx="5499100" cy="34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Inicio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33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B3B24D-1D1F-1645-B52B-ED424750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" t="9629" r="13271" b="7654"/>
          <a:stretch/>
        </p:blipFill>
        <p:spPr>
          <a:xfrm>
            <a:off x="3212006" y="850900"/>
            <a:ext cx="5695328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Ayuda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5D9E99-4E8D-CC49-A715-AD0A54CF9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" t="10617" r="13425" b="7654"/>
          <a:stretch/>
        </p:blipFill>
        <p:spPr>
          <a:xfrm>
            <a:off x="3100312" y="813225"/>
            <a:ext cx="5928972" cy="35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Sobre Nosotros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35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C22675-AADD-D942-A1DB-8DCBDE16A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9630" r="13272" b="7653"/>
          <a:stretch/>
        </p:blipFill>
        <p:spPr>
          <a:xfrm>
            <a:off x="3169173" y="833100"/>
            <a:ext cx="5771211" cy="34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Login (Extensión de SOLID)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36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02106-A3B6-464E-9686-6B0490828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5" r="13580" b="9877"/>
          <a:stretch/>
        </p:blipFill>
        <p:spPr>
          <a:xfrm>
            <a:off x="3174749" y="812800"/>
            <a:ext cx="5904123" cy="34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8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Conversación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37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B6A904-223D-B54F-8F52-8CACAB8D3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" t="11605" r="14198" b="7653"/>
          <a:stretch/>
        </p:blipFill>
        <p:spPr>
          <a:xfrm>
            <a:off x="3130216" y="800100"/>
            <a:ext cx="5899068" cy="34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BFF10-A396-5949-9D13-F8E1D03DC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550" y="1991850"/>
            <a:ext cx="4266900" cy="1159800"/>
          </a:xfrm>
        </p:spPr>
        <p:txBody>
          <a:bodyPr/>
          <a:lstStyle/>
          <a:p>
            <a:r>
              <a:rPr lang="es-E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583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TDD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BDD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Load Test</a:t>
            </a:r>
          </a:p>
        </p:txBody>
      </p:sp>
    </p:spTree>
    <p:extLst>
      <p:ext uri="{BB962C8B-B14F-4D97-AF65-F5344CB8AC3E}">
        <p14:creationId xmlns:p14="http://schemas.microsoft.com/office/powerpoint/2010/main" val="34126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063" y1="45699" x2="37063" y2="45699"/>
                        <a14:foregroundMark x1="47063" y1="44301" x2="47063" y2="44301"/>
                        <a14:foregroundMark x1="50625" y1="43871" x2="50625" y2="43871"/>
                        <a14:foregroundMark x1="48688" y1="58817" x2="48688" y2="58817"/>
                        <a14:foregroundMark x1="50625" y1="53656" x2="50625" y2="53656"/>
                        <a14:foregroundMark x1="51438" y1="61613" x2="51438" y2="61613"/>
                        <a14:foregroundMark x1="50375" y1="63011" x2="50375" y2="63011"/>
                        <a14:foregroundMark x1="49813" y1="63978" x2="49813" y2="63978"/>
                        <a14:foregroundMark x1="46000" y1="63441" x2="46000" y2="63441"/>
                        <a14:foregroundMark x1="47625" y1="61183" x2="47625" y2="61183"/>
                        <a14:foregroundMark x1="48188" y1="63978" x2="52500" y2="58387"/>
                        <a14:foregroundMark x1="52500" y1="56989" x2="52500" y2="56989"/>
                        <a14:foregroundMark x1="51688" y1="56989" x2="51688" y2="56989"/>
                        <a14:foregroundMark x1="50875" y1="56989" x2="50875" y2="56989"/>
                        <a14:foregroundMark x1="47625" y1="56989" x2="47625" y2="56989"/>
                        <a14:foregroundMark x1="47063" y1="56989" x2="47063" y2="56989"/>
                        <a14:foregroundMark x1="47625" y1="43871" x2="47625" y2="43871"/>
                        <a14:foregroundMark x1="49000" y1="42043" x2="49000" y2="42043"/>
                        <a14:foregroundMark x1="52250" y1="45269" x2="52250" y2="45269"/>
                        <a14:foregroundMark x1="44125" y1="32258" x2="44125" y2="32258"/>
                        <a14:foregroundMark x1="52000" y1="32258" x2="52000" y2="32258"/>
                        <a14:foregroundMark x1="62813" y1="46237" x2="62813" y2="46237"/>
                        <a14:foregroundMark x1="60375" y1="63441" x2="60375" y2="63441"/>
                        <a14:foregroundMark x1="50625" y1="43441" x2="50625" y2="43441"/>
                        <a14:foregroundMark x1="47063" y1="41505" x2="47063" y2="41505"/>
                        <a14:foregroundMark x1="46813" y1="39247" x2="46813" y2="39247"/>
                        <a14:foregroundMark x1="47063" y1="37849" x2="47063" y2="37849"/>
                        <a14:foregroundMark x1="48438" y1="39247" x2="48438" y2="39247"/>
                        <a14:foregroundMark x1="47875" y1="42903" x2="47875" y2="42903"/>
                        <a14:foregroundMark x1="44125" y1="46667" x2="44125" y2="46667"/>
                        <a14:foregroundMark x1="44125" y1="43871" x2="44125" y2="43871"/>
                        <a14:foregroundMark x1="41688" y1="42043" x2="41688" y2="42043"/>
                        <a14:foregroundMark x1="43000" y1="36452" x2="43313" y2="47634"/>
                        <a14:foregroundMark x1="47063" y1="41075" x2="56563" y2="39677"/>
                        <a14:foregroundMark x1="43313" y1="41075" x2="53875" y2="57849"/>
                        <a14:foregroundMark x1="42500" y1="59247" x2="53312" y2="63441"/>
                        <a14:foregroundMark x1="47375" y1="63441" x2="48438" y2="35914"/>
                        <a14:foregroundMark x1="41688" y1="42473" x2="59313" y2="31720"/>
                        <a14:foregroundMark x1="35688" y1="49462" x2="59562" y2="48065"/>
                        <a14:foregroundMark x1="38938" y1="53656" x2="59000" y2="58387"/>
                        <a14:foregroundMark x1="40563" y1="62043" x2="58188" y2="65376"/>
                        <a14:foregroundMark x1="47375" y1="68602" x2="48188" y2="27527"/>
                        <a14:foregroundMark x1="55250" y1="30323" x2="55250" y2="73333"/>
                        <a14:foregroundMark x1="60125" y1="33118" x2="50875" y2="71935"/>
                        <a14:foregroundMark x1="37563" y1="41075" x2="48688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84" y="1900518"/>
            <a:ext cx="3744469" cy="21764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38" y="1462088"/>
            <a:ext cx="2653963" cy="8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653842" y="981950"/>
            <a:ext cx="5836313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Ficheros de Test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Cada Fichero contiene test que trabajan sobre la parte referenciada.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17 test en total</a:t>
            </a:r>
          </a:p>
        </p:txBody>
      </p:sp>
    </p:spTree>
    <p:extLst>
      <p:ext uri="{BB962C8B-B14F-4D97-AF65-F5344CB8AC3E}">
        <p14:creationId xmlns:p14="http://schemas.microsoft.com/office/powerpoint/2010/main" val="3124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8878F0-3A41-D143-8AF4-093C6173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27403"/>
            <a:ext cx="3657600" cy="27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F1DE8F-0134-4AB8-BDDB-3FC230E57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34" r="26571" b="4454"/>
          <a:stretch/>
        </p:blipFill>
        <p:spPr>
          <a:xfrm>
            <a:off x="957943" y="1578973"/>
            <a:ext cx="7073485" cy="19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576220" y="884675"/>
            <a:ext cx="5991558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escenarios en total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Probadas las principales funciones del chat:</a:t>
            </a:r>
          </a:p>
          <a:p>
            <a:pPr lvl="8" algn="l"/>
            <a:r>
              <a:rPr lang="es-ES" sz="1800" dirty="0"/>
              <a:t>	- Login Correcto</a:t>
            </a:r>
          </a:p>
          <a:p>
            <a:pPr lvl="8" algn="l"/>
            <a:r>
              <a:rPr lang="es-ES" sz="1800" dirty="0"/>
              <a:t>	- Login Incorrecto</a:t>
            </a:r>
          </a:p>
          <a:p>
            <a:pPr lvl="8" algn="l"/>
            <a:r>
              <a:rPr lang="es-ES" sz="1800" dirty="0"/>
              <a:t>	- Logout</a:t>
            </a:r>
          </a:p>
          <a:p>
            <a:pPr lvl="8" algn="l"/>
            <a:r>
              <a:rPr lang="es-ES" sz="1800" dirty="0"/>
              <a:t>	</a:t>
            </a:r>
            <a:r>
              <a:rPr lang="es-ES" sz="1800"/>
              <a:t>- Crear </a:t>
            </a:r>
            <a:r>
              <a:rPr lang="es-ES" sz="1800" dirty="0"/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233927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44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7DFC36-603A-3C45-B96A-F9DAD556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49" y="1428750"/>
            <a:ext cx="3797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45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A8E6DF-B255-4F31-9164-CA54D0E9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50" y="1257300"/>
            <a:ext cx="4850498" cy="29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9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46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Load 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1026" name="Picture 2" descr="Resultado de imagen de gatling">
            <a:extLst>
              <a:ext uri="{FF2B5EF4-FFF2-40B4-BE49-F238E27FC236}">
                <a16:creationId xmlns:a16="http://schemas.microsoft.com/office/drawing/2014/main" id="{9C289080-5D6D-470C-B356-93A23DE51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3" t="131490" r="-64323" b="-131490"/>
          <a:stretch/>
        </p:blipFill>
        <p:spPr bwMode="auto">
          <a:xfrm>
            <a:off x="1318462" y="1257300"/>
            <a:ext cx="2193288" cy="70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3763BD-DBF1-45DC-AB4A-C43FD338D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94" t="30815" r="13294" b="19091"/>
          <a:stretch/>
        </p:blipFill>
        <p:spPr>
          <a:xfrm>
            <a:off x="1989225" y="1636235"/>
            <a:ext cx="5692844" cy="2644164"/>
          </a:xfrm>
          <a:prstGeom prst="rect">
            <a:avLst/>
          </a:prstGeom>
        </p:spPr>
      </p:pic>
      <p:pic>
        <p:nvPicPr>
          <p:cNvPr id="1028" name="Picture 4" descr="Resultado de imagen de gatling">
            <a:extLst>
              <a:ext uri="{FF2B5EF4-FFF2-40B4-BE49-F238E27FC236}">
                <a16:creationId xmlns:a16="http://schemas.microsoft.com/office/drawing/2014/main" id="{AB44D0BF-F686-453A-9C28-A9F06461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6" y="967316"/>
            <a:ext cx="1837665" cy="58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995F62-3144-4E6C-A1DB-7BCB1A790D03}"/>
              </a:ext>
            </a:extLst>
          </p:cNvPr>
          <p:cNvSpPr txBox="1"/>
          <p:nvPr/>
        </p:nvSpPr>
        <p:spPr>
          <a:xfrm>
            <a:off x="6140530" y="1220094"/>
            <a:ext cx="20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Usuarios</a:t>
            </a:r>
          </a:p>
        </p:txBody>
      </p:sp>
    </p:spTree>
    <p:extLst>
      <p:ext uri="{BB962C8B-B14F-4D97-AF65-F5344CB8AC3E}">
        <p14:creationId xmlns:p14="http://schemas.microsoft.com/office/powerpoint/2010/main" val="10638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157036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48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C5B648-A702-4EA9-9933-B4E34EDA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70" y="1139961"/>
            <a:ext cx="7072460" cy="286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1E8019-6108-4C8D-9847-FEE5C484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12" y="1175620"/>
            <a:ext cx="7348376" cy="30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177849-B4E0-4FC6-B787-D821BF3B6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88" y="642939"/>
            <a:ext cx="3499037" cy="2696950"/>
          </a:xfrm>
          <a:prstGeom prst="rect">
            <a:avLst/>
          </a:prstGeom>
        </p:spPr>
      </p:pic>
      <p:sp>
        <p:nvSpPr>
          <p:cNvPr id="6" name="Google Shape;104;p19">
            <a:extLst>
              <a:ext uri="{FF2B5EF4-FFF2-40B4-BE49-F238E27FC236}">
                <a16:creationId xmlns:a16="http://schemas.microsoft.com/office/drawing/2014/main" id="{09B33396-0076-4258-977A-542C25E194AB}"/>
              </a:ext>
            </a:extLst>
          </p:cNvPr>
          <p:cNvSpPr txBox="1">
            <a:spLocks/>
          </p:cNvSpPr>
          <p:nvPr/>
        </p:nvSpPr>
        <p:spPr>
          <a:xfrm>
            <a:off x="1397856" y="3339889"/>
            <a:ext cx="6204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spcAft>
                <a:spcPts val="1000"/>
              </a:spcAft>
              <a:buFont typeface="Montserrat Light"/>
              <a:buNone/>
            </a:pPr>
            <a:r>
              <a:rPr lang="es-ES" sz="4800">
                <a:solidFill>
                  <a:srgbClr val="FFFFFF"/>
                </a:solidFill>
              </a:rPr>
              <a:t>SOLID POD</a:t>
            </a:r>
            <a:endParaRPr lang="es-E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5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D769B8-D122-4613-8E06-303218348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44" y="1221874"/>
            <a:ext cx="7207911" cy="299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56EE7B-EC00-47F9-8222-D3BA69D9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38" y="1458929"/>
            <a:ext cx="7432323" cy="22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Activos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235501-16A5-496E-A17F-E171D68A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04" y="1016142"/>
            <a:ext cx="6705992" cy="31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Activos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2573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Delay al mandar y recibir mensajes (2-3s)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Incompatibilidad con ciertos navegadores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Seguridad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F94104-799C-459B-857E-6F768C7A3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01" y="3086099"/>
            <a:ext cx="718457" cy="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Conclusiones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44325" y="1303000"/>
            <a:ext cx="1481700" cy="25374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Producto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Chat </a:t>
            </a:r>
            <a:r>
              <a:rPr lang="es-ES_tradnl" dirty="0"/>
              <a:t>funcional</a:t>
            </a:r>
            <a:r>
              <a:rPr lang="en" dirty="0"/>
              <a:t> capaz de enviar y </a:t>
            </a:r>
            <a:r>
              <a:rPr lang="es-ES_tradnl" dirty="0"/>
              <a:t>recibir</a:t>
            </a:r>
            <a:r>
              <a:rPr lang="en" dirty="0"/>
              <a:t> mensajes a través de los servidores de SOLID logrando una comunicación privada y decentralizada.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5524777" y="1282699"/>
            <a:ext cx="1481700" cy="2801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Test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Han sido probadas todas las características del chat, logrando así superar los porcentajes requeridos en la asignatura. Nos han ayudado en la refactorización.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7205229" y="1282699"/>
            <a:ext cx="1481700" cy="3055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Experiencia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Todos los integrantes del grupo consideramos que la experiencia global del paso por la asignatura ha sido satisfactoria a pesar de los problemas encontrados al inicio.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2604391-3026-6943-943A-1CDECA8FA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3060" y="2690142"/>
            <a:ext cx="1837880" cy="883567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AQUÍ</a:t>
            </a:r>
            <a:endParaRPr lang="es-ES" dirty="0">
              <a:solidFill>
                <a:schemeClr val="bg1"/>
              </a:solidFill>
            </a:endParaRPr>
          </a:p>
          <a:p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C5C9821-57B6-439E-97C1-1B889F6F5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814" y="1619003"/>
            <a:ext cx="4784371" cy="1593980"/>
          </a:xfrm>
        </p:spPr>
        <p:txBody>
          <a:bodyPr/>
          <a:lstStyle/>
          <a:p>
            <a:r>
              <a:rPr lang="es-ES" sz="5400" dirty="0"/>
              <a:t>Pruébala</a:t>
            </a:r>
          </a:p>
        </p:txBody>
      </p:sp>
    </p:spTree>
    <p:extLst>
      <p:ext uri="{BB962C8B-B14F-4D97-AF65-F5344CB8AC3E}">
        <p14:creationId xmlns:p14="http://schemas.microsoft.com/office/powerpoint/2010/main" val="6922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62DF288-8F1A-43B7-9688-86B828C65E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56</a:t>
            </a:fld>
            <a:endParaRPr lang="es-ES" dirty="0"/>
          </a:p>
        </p:txBody>
      </p:sp>
      <p:pic>
        <p:nvPicPr>
          <p:cNvPr id="3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34C3B18F-5AD5-4D72-9291-DE08BBFC6A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2725"/>
            <a:ext cx="9144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4D1A7184-3ED5-4D6B-B399-997612566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8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400">
              <a:srgbClr val="7B43F0"/>
            </a:gs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1199" y="914399"/>
            <a:ext cx="5190565" cy="3316941"/>
          </a:xfrm>
        </p:spPr>
        <p:txBody>
          <a:bodyPr/>
          <a:lstStyle/>
          <a:p>
            <a:r>
              <a:rPr lang="es-ES" dirty="0"/>
              <a:t>¿Cómo lo hicimos?</a:t>
            </a:r>
          </a:p>
        </p:txBody>
      </p:sp>
    </p:spTree>
    <p:extLst>
      <p:ext uri="{BB962C8B-B14F-4D97-AF65-F5344CB8AC3E}">
        <p14:creationId xmlns:p14="http://schemas.microsoft.com/office/powerpoint/2010/main" val="415856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JavaScript: Prácticamente sin experiencia previa.</a:t>
            </a:r>
          </a:p>
        </p:txBody>
      </p:sp>
    </p:spTree>
    <p:extLst>
      <p:ext uri="{BB962C8B-B14F-4D97-AF65-F5344CB8AC3E}">
        <p14:creationId xmlns:p14="http://schemas.microsoft.com/office/powerpoint/2010/main" val="665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Tras semanas leyendo documentaciones y visualizando ejemplos conseguimos entender el concepto de SOLID y su 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7805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Los ejemplos encontrados en la red eran completamente distintos a nuestro proyecto. La mayoría de ellos no funcionaban correctamente</a:t>
            </a:r>
          </a:p>
        </p:txBody>
      </p:sp>
    </p:spTree>
    <p:extLst>
      <p:ext uri="{BB962C8B-B14F-4D97-AF65-F5344CB8AC3E}">
        <p14:creationId xmlns:p14="http://schemas.microsoft.com/office/powerpoint/2010/main" val="31849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uliet template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570</Words>
  <Application>Microsoft Office PowerPoint</Application>
  <PresentationFormat>Presentación en pantalla (16:9)</PresentationFormat>
  <Paragraphs>169</Paragraphs>
  <Slides>57</Slides>
  <Notes>19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1" baseType="lpstr">
      <vt:lpstr>Arial</vt:lpstr>
      <vt:lpstr>Montserrat ExtraBold</vt:lpstr>
      <vt:lpstr>Montserrat Light</vt:lpstr>
      <vt:lpstr>Juliet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¿Cómo lo hicimos?</vt:lpstr>
      <vt:lpstr>Presentación de PowerPoint</vt:lpstr>
      <vt:lpstr>Presentación de PowerPoint</vt:lpstr>
      <vt:lpstr>Presentación de PowerPoint</vt:lpstr>
      <vt:lpstr>Presentación de PowerPoint</vt:lpstr>
      <vt:lpstr>Evolución</vt:lpstr>
      <vt:lpstr>Presentación de PowerPoint</vt:lpstr>
      <vt:lpstr>Funcionamiento</vt:lpstr>
      <vt:lpstr>Login</vt:lpstr>
      <vt:lpstr>Presentación de PowerPoint</vt:lpstr>
      <vt:lpstr>Envío Mensajes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Inicio</vt:lpstr>
      <vt:lpstr>Ayuda (Scroll descendiente)</vt:lpstr>
      <vt:lpstr>Sobre Nosotros (Scroll descendiente)</vt:lpstr>
      <vt:lpstr>Login (Extensión de SOLID)</vt:lpstr>
      <vt:lpstr>Conversación</vt:lpstr>
      <vt:lpstr>Test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Issues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Pruébala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Becario</dc:creator>
  <cp:lastModifiedBy>david rico díaz</cp:lastModifiedBy>
  <cp:revision>33</cp:revision>
  <dcterms:modified xsi:type="dcterms:W3CDTF">2019-04-28T18:29:30Z</dcterms:modified>
</cp:coreProperties>
</file>